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80" r:id="rId4"/>
    <p:sldId id="290" r:id="rId5"/>
    <p:sldId id="291" r:id="rId6"/>
    <p:sldId id="263" r:id="rId7"/>
    <p:sldId id="292" r:id="rId8"/>
    <p:sldId id="278" r:id="rId9"/>
    <p:sldId id="293" r:id="rId10"/>
    <p:sldId id="294" r:id="rId11"/>
    <p:sldId id="295" r:id="rId12"/>
    <p:sldId id="296" r:id="rId13"/>
    <p:sldId id="297" r:id="rId14"/>
    <p:sldId id="299" r:id="rId15"/>
    <p:sldId id="29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107" d="100"/>
          <a:sy n="107"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D21D0B-F435-4995-8CE1-EF892C063B1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GB"/>
        </a:p>
      </dgm:t>
    </dgm:pt>
    <dgm:pt modelId="{5442570C-DFB2-4344-9ADF-DF1681BDC4C8}">
      <dgm:prSet phldrT="[Text]"/>
      <dgm:spPr/>
      <dgm:t>
        <a:bodyPr/>
        <a:lstStyle/>
        <a:p>
          <a:r>
            <a:rPr lang="en-GB" dirty="0"/>
            <a:t>Actor</a:t>
          </a:r>
        </a:p>
      </dgm:t>
    </dgm:pt>
    <dgm:pt modelId="{2B471E97-1A85-42CB-92E3-353E3FBCBE33}" type="parTrans" cxnId="{FF0E53F5-0FC6-4415-BF2F-66800A1C7EB4}">
      <dgm:prSet/>
      <dgm:spPr/>
      <dgm:t>
        <a:bodyPr/>
        <a:lstStyle/>
        <a:p>
          <a:endParaRPr lang="en-GB"/>
        </a:p>
      </dgm:t>
    </dgm:pt>
    <dgm:pt modelId="{5AA42819-DE48-4415-B31B-1FF6D0FB1155}" type="sibTrans" cxnId="{FF0E53F5-0FC6-4415-BF2F-66800A1C7EB4}">
      <dgm:prSet/>
      <dgm:spPr/>
      <dgm:t>
        <a:bodyPr/>
        <a:lstStyle/>
        <a:p>
          <a:endParaRPr lang="en-GB"/>
        </a:p>
      </dgm:t>
    </dgm:pt>
    <dgm:pt modelId="{4E124F39-76B2-477C-9A20-C2B93572D357}">
      <dgm:prSet phldrT="[Text]"/>
      <dgm:spPr/>
      <dgm:t>
        <a:bodyPr/>
        <a:lstStyle/>
        <a:p>
          <a:r>
            <a:rPr lang="en-GB"/>
            <a:t>Funder/Sponsor</a:t>
          </a:r>
          <a:endParaRPr lang="en-GB" dirty="0"/>
        </a:p>
      </dgm:t>
    </dgm:pt>
    <dgm:pt modelId="{44375D7B-7425-4376-9C4A-EE3FDD348176}" type="parTrans" cxnId="{24990956-D11A-496E-80CD-D127B83F28EE}">
      <dgm:prSet/>
      <dgm:spPr/>
      <dgm:t>
        <a:bodyPr/>
        <a:lstStyle/>
        <a:p>
          <a:endParaRPr lang="en-GB"/>
        </a:p>
      </dgm:t>
    </dgm:pt>
    <dgm:pt modelId="{C67D1F34-5CFD-48B9-AC5F-441D0F9424D2}" type="sibTrans" cxnId="{24990956-D11A-496E-80CD-D127B83F28EE}">
      <dgm:prSet/>
      <dgm:spPr/>
      <dgm:t>
        <a:bodyPr/>
        <a:lstStyle/>
        <a:p>
          <a:endParaRPr lang="en-GB"/>
        </a:p>
      </dgm:t>
    </dgm:pt>
    <dgm:pt modelId="{11B383E2-7E77-4451-A87D-2736451896A3}">
      <dgm:prSet phldrT="[Text]"/>
      <dgm:spPr/>
      <dgm:t>
        <a:bodyPr/>
        <a:lstStyle/>
        <a:p>
          <a:r>
            <a:rPr lang="en-GB" dirty="0"/>
            <a:t>Researcher</a:t>
          </a:r>
        </a:p>
      </dgm:t>
    </dgm:pt>
    <dgm:pt modelId="{8E185AC1-70AF-4539-9A3C-244EC9F45851}" type="parTrans" cxnId="{97805240-F622-419B-B0B6-5A0B4D211E22}">
      <dgm:prSet/>
      <dgm:spPr/>
      <dgm:t>
        <a:bodyPr/>
        <a:lstStyle/>
        <a:p>
          <a:endParaRPr lang="en-GB"/>
        </a:p>
      </dgm:t>
    </dgm:pt>
    <dgm:pt modelId="{105D340B-4D82-4DBD-9BA6-3D3CDDFC6684}" type="sibTrans" cxnId="{97805240-F622-419B-B0B6-5A0B4D211E22}">
      <dgm:prSet/>
      <dgm:spPr/>
      <dgm:t>
        <a:bodyPr/>
        <a:lstStyle/>
        <a:p>
          <a:endParaRPr lang="en-GB"/>
        </a:p>
      </dgm:t>
    </dgm:pt>
    <dgm:pt modelId="{704013AB-531E-4AB8-8977-EA962CF1F314}">
      <dgm:prSet phldrT="[Text]"/>
      <dgm:spPr/>
      <dgm:t>
        <a:bodyPr/>
        <a:lstStyle/>
        <a:p>
          <a:r>
            <a:rPr lang="en-GB" dirty="0"/>
            <a:t>Priority</a:t>
          </a:r>
        </a:p>
      </dgm:t>
    </dgm:pt>
    <dgm:pt modelId="{2F894F35-B023-41B6-9A9D-8E9167A7E82F}" type="parTrans" cxnId="{1A8558F9-0635-4790-A738-F8D468D6E360}">
      <dgm:prSet/>
      <dgm:spPr/>
      <dgm:t>
        <a:bodyPr/>
        <a:lstStyle/>
        <a:p>
          <a:endParaRPr lang="en-GB"/>
        </a:p>
      </dgm:t>
    </dgm:pt>
    <dgm:pt modelId="{329A5C3C-F255-4B2A-93C7-CF1CA2723AF8}" type="sibTrans" cxnId="{1A8558F9-0635-4790-A738-F8D468D6E360}">
      <dgm:prSet/>
      <dgm:spPr/>
      <dgm:t>
        <a:bodyPr/>
        <a:lstStyle/>
        <a:p>
          <a:endParaRPr lang="en-GB"/>
        </a:p>
      </dgm:t>
    </dgm:pt>
    <dgm:pt modelId="{04807F7E-BAD5-4231-9674-6053D266C02F}">
      <dgm:prSet phldrT="[Text]"/>
      <dgm:spPr/>
      <dgm:t>
        <a:bodyPr/>
        <a:lstStyle/>
        <a:p>
          <a:r>
            <a:rPr lang="en-GB" dirty="0"/>
            <a:t>Commercial/Financial (Often)</a:t>
          </a:r>
        </a:p>
      </dgm:t>
    </dgm:pt>
    <dgm:pt modelId="{CC3DA013-CD09-4F71-A6CF-677EDD054892}" type="parTrans" cxnId="{4337FAA0-578E-4355-A2DE-FFE24733073F}">
      <dgm:prSet/>
      <dgm:spPr/>
      <dgm:t>
        <a:bodyPr/>
        <a:lstStyle/>
        <a:p>
          <a:endParaRPr lang="en-GB"/>
        </a:p>
      </dgm:t>
    </dgm:pt>
    <dgm:pt modelId="{421801B6-10D1-422E-82AF-8B0338A376E5}" type="sibTrans" cxnId="{4337FAA0-578E-4355-A2DE-FFE24733073F}">
      <dgm:prSet/>
      <dgm:spPr/>
      <dgm:t>
        <a:bodyPr/>
        <a:lstStyle/>
        <a:p>
          <a:endParaRPr lang="en-GB"/>
        </a:p>
      </dgm:t>
    </dgm:pt>
    <dgm:pt modelId="{E6280806-24E4-4E8C-B121-CCD7AE2D35DB}">
      <dgm:prSet phldrT="[Text]"/>
      <dgm:spPr/>
      <dgm:t>
        <a:bodyPr/>
        <a:lstStyle/>
        <a:p>
          <a:r>
            <a:rPr lang="en-GB" dirty="0"/>
            <a:t>Knowledge production</a:t>
          </a:r>
        </a:p>
      </dgm:t>
    </dgm:pt>
    <dgm:pt modelId="{B46E3E03-C086-4A07-8034-0C5C1AB0EF8F}" type="parTrans" cxnId="{DF3D59AB-798F-4FF0-8F3F-D75C58D1EE60}">
      <dgm:prSet/>
      <dgm:spPr/>
      <dgm:t>
        <a:bodyPr/>
        <a:lstStyle/>
        <a:p>
          <a:endParaRPr lang="en-GB"/>
        </a:p>
      </dgm:t>
    </dgm:pt>
    <dgm:pt modelId="{283B7A68-5954-455D-BBC4-932BE981ADBC}" type="sibTrans" cxnId="{DF3D59AB-798F-4FF0-8F3F-D75C58D1EE60}">
      <dgm:prSet/>
      <dgm:spPr/>
      <dgm:t>
        <a:bodyPr/>
        <a:lstStyle/>
        <a:p>
          <a:endParaRPr lang="en-GB"/>
        </a:p>
      </dgm:t>
    </dgm:pt>
    <dgm:pt modelId="{7ABFB9D5-A13C-4F2C-BA36-899C5DF0E373}">
      <dgm:prSet phldrT="[Text]"/>
      <dgm:spPr/>
      <dgm:t>
        <a:bodyPr/>
        <a:lstStyle/>
        <a:p>
          <a:r>
            <a:rPr lang="en-GB" dirty="0"/>
            <a:t>Role</a:t>
          </a:r>
        </a:p>
      </dgm:t>
    </dgm:pt>
    <dgm:pt modelId="{ABB5ECE5-F41A-488C-B729-593D749AD641}" type="parTrans" cxnId="{E0FBF68F-05CF-4FC0-9776-5090FDA12AE7}">
      <dgm:prSet/>
      <dgm:spPr/>
      <dgm:t>
        <a:bodyPr/>
        <a:lstStyle/>
        <a:p>
          <a:endParaRPr lang="en-GB"/>
        </a:p>
      </dgm:t>
    </dgm:pt>
    <dgm:pt modelId="{4738F008-D096-472F-AABD-6F48104029E9}" type="sibTrans" cxnId="{E0FBF68F-05CF-4FC0-9776-5090FDA12AE7}">
      <dgm:prSet/>
      <dgm:spPr/>
      <dgm:t>
        <a:bodyPr/>
        <a:lstStyle/>
        <a:p>
          <a:endParaRPr lang="en-GB"/>
        </a:p>
      </dgm:t>
    </dgm:pt>
    <dgm:pt modelId="{76F9D0B4-B292-49B4-AC91-9BBE185C0B00}">
      <dgm:prSet phldrT="[Text]"/>
      <dgm:spPr/>
      <dgm:t>
        <a:bodyPr/>
        <a:lstStyle/>
        <a:p>
          <a:r>
            <a:rPr lang="en-GB" dirty="0"/>
            <a:t>Framing of need and funding for solution</a:t>
          </a:r>
        </a:p>
      </dgm:t>
    </dgm:pt>
    <dgm:pt modelId="{65EEEE4A-6191-4C3E-8F96-555EDA642660}" type="parTrans" cxnId="{6FF40DAB-A6AE-4B4D-8AE9-9C3BA54E84C8}">
      <dgm:prSet/>
      <dgm:spPr/>
      <dgm:t>
        <a:bodyPr/>
        <a:lstStyle/>
        <a:p>
          <a:endParaRPr lang="en-GB"/>
        </a:p>
      </dgm:t>
    </dgm:pt>
    <dgm:pt modelId="{853CD776-3A81-44DD-98AD-0608626D9461}" type="sibTrans" cxnId="{6FF40DAB-A6AE-4B4D-8AE9-9C3BA54E84C8}">
      <dgm:prSet/>
      <dgm:spPr/>
      <dgm:t>
        <a:bodyPr/>
        <a:lstStyle/>
        <a:p>
          <a:endParaRPr lang="en-GB"/>
        </a:p>
      </dgm:t>
    </dgm:pt>
    <dgm:pt modelId="{B9DBA390-E184-42AB-BD76-F1E54C76EF4E}">
      <dgm:prSet phldrT="[Text]"/>
      <dgm:spPr/>
      <dgm:t>
        <a:bodyPr/>
        <a:lstStyle/>
        <a:p>
          <a:r>
            <a:rPr lang="en-GB" dirty="0"/>
            <a:t>Research (Academic freedom)</a:t>
          </a:r>
        </a:p>
      </dgm:t>
    </dgm:pt>
    <dgm:pt modelId="{62B6F2FB-ECBC-4742-8309-49206D9545DD}" type="parTrans" cxnId="{04507B2C-2545-4DAA-A28F-F45F75F9A4EB}">
      <dgm:prSet/>
      <dgm:spPr/>
      <dgm:t>
        <a:bodyPr/>
        <a:lstStyle/>
        <a:p>
          <a:endParaRPr lang="en-GB"/>
        </a:p>
      </dgm:t>
    </dgm:pt>
    <dgm:pt modelId="{9020A40D-6B93-4400-B379-9CD2A8AEB526}" type="sibTrans" cxnId="{04507B2C-2545-4DAA-A28F-F45F75F9A4EB}">
      <dgm:prSet/>
      <dgm:spPr/>
      <dgm:t>
        <a:bodyPr/>
        <a:lstStyle/>
        <a:p>
          <a:endParaRPr lang="en-GB"/>
        </a:p>
      </dgm:t>
    </dgm:pt>
    <dgm:pt modelId="{1BE69CF8-EC72-4529-8179-2F3E31CC8433}">
      <dgm:prSet phldrT="[Text]"/>
      <dgm:spPr/>
      <dgm:t>
        <a:bodyPr/>
        <a:lstStyle/>
        <a:p>
          <a:r>
            <a:rPr lang="en-GB" dirty="0"/>
            <a:t>Publication</a:t>
          </a:r>
        </a:p>
      </dgm:t>
    </dgm:pt>
    <dgm:pt modelId="{CD2BAEFC-6F5E-41D0-8651-0945458142EC}" type="parTrans" cxnId="{F31A5851-DE6F-40F7-92AF-0371D051DC1F}">
      <dgm:prSet/>
      <dgm:spPr/>
      <dgm:t>
        <a:bodyPr/>
        <a:lstStyle/>
        <a:p>
          <a:endParaRPr lang="en-GB"/>
        </a:p>
      </dgm:t>
    </dgm:pt>
    <dgm:pt modelId="{A0D29D15-036F-41A6-B831-5134D9E82558}" type="sibTrans" cxnId="{F31A5851-DE6F-40F7-92AF-0371D051DC1F}">
      <dgm:prSet/>
      <dgm:spPr/>
      <dgm:t>
        <a:bodyPr/>
        <a:lstStyle/>
        <a:p>
          <a:endParaRPr lang="en-GB"/>
        </a:p>
      </dgm:t>
    </dgm:pt>
    <dgm:pt modelId="{B2929F4E-377D-41A5-9B9B-0B78F6125C00}">
      <dgm:prSet phldrT="[Text]"/>
      <dgm:spPr/>
      <dgm:t>
        <a:bodyPr/>
        <a:lstStyle/>
        <a:p>
          <a:r>
            <a:rPr lang="en-GB" dirty="0"/>
            <a:t>E.g., Newsletter, public statement, shareholder memo, etc.</a:t>
          </a:r>
        </a:p>
      </dgm:t>
    </dgm:pt>
    <dgm:pt modelId="{1084FD0B-CC0F-455F-87CB-F82A78D618F6}" type="parTrans" cxnId="{1347834C-62BE-4853-8672-829EFCF4D4DA}">
      <dgm:prSet/>
      <dgm:spPr/>
      <dgm:t>
        <a:bodyPr/>
        <a:lstStyle/>
        <a:p>
          <a:endParaRPr lang="en-GB"/>
        </a:p>
      </dgm:t>
    </dgm:pt>
    <dgm:pt modelId="{6A314351-A1C9-49D7-BD8E-469B858C9BEB}" type="sibTrans" cxnId="{1347834C-62BE-4853-8672-829EFCF4D4DA}">
      <dgm:prSet/>
      <dgm:spPr/>
      <dgm:t>
        <a:bodyPr/>
        <a:lstStyle/>
        <a:p>
          <a:endParaRPr lang="en-GB"/>
        </a:p>
      </dgm:t>
    </dgm:pt>
    <dgm:pt modelId="{94E3387C-481B-4F7E-947D-0B93D58C76A2}">
      <dgm:prSet phldrT="[Text]"/>
      <dgm:spPr/>
      <dgm:t>
        <a:bodyPr/>
        <a:lstStyle/>
        <a:p>
          <a:r>
            <a:rPr lang="en-GB" dirty="0"/>
            <a:t>Independent research report</a:t>
          </a:r>
        </a:p>
      </dgm:t>
    </dgm:pt>
    <dgm:pt modelId="{D22456E1-C423-4597-8A47-D34DB1278A4C}" type="parTrans" cxnId="{00930577-FE7F-4D7E-9029-83700553F6BE}">
      <dgm:prSet/>
      <dgm:spPr/>
      <dgm:t>
        <a:bodyPr/>
        <a:lstStyle/>
        <a:p>
          <a:endParaRPr lang="en-GB"/>
        </a:p>
      </dgm:t>
    </dgm:pt>
    <dgm:pt modelId="{B4D3DDC1-4786-4ABD-A172-F8CD537ABFB1}" type="sibTrans" cxnId="{00930577-FE7F-4D7E-9029-83700553F6BE}">
      <dgm:prSet/>
      <dgm:spPr/>
      <dgm:t>
        <a:bodyPr/>
        <a:lstStyle/>
        <a:p>
          <a:endParaRPr lang="en-GB"/>
        </a:p>
      </dgm:t>
    </dgm:pt>
    <dgm:pt modelId="{471DF517-9D5C-4220-9685-5054D3B93ED5}" type="pres">
      <dgm:prSet presAssocID="{BCD21D0B-F435-4995-8CE1-EF892C063B18}" presName="Name0" presStyleCnt="0">
        <dgm:presLayoutVars>
          <dgm:dir/>
          <dgm:animLvl val="lvl"/>
          <dgm:resizeHandles val="exact"/>
        </dgm:presLayoutVars>
      </dgm:prSet>
      <dgm:spPr/>
    </dgm:pt>
    <dgm:pt modelId="{F79045BF-472C-4EFD-8597-CE646BDEC307}" type="pres">
      <dgm:prSet presAssocID="{1BE69CF8-EC72-4529-8179-2F3E31CC8433}" presName="boxAndChildren" presStyleCnt="0"/>
      <dgm:spPr/>
    </dgm:pt>
    <dgm:pt modelId="{9CC0E221-7DB5-4FFA-96DD-2E7AA915D8EC}" type="pres">
      <dgm:prSet presAssocID="{1BE69CF8-EC72-4529-8179-2F3E31CC8433}" presName="parentTextBox" presStyleLbl="node1" presStyleIdx="0" presStyleCnt="4"/>
      <dgm:spPr/>
    </dgm:pt>
    <dgm:pt modelId="{D0200A2E-70D3-4919-A85E-8F24E0D374C3}" type="pres">
      <dgm:prSet presAssocID="{1BE69CF8-EC72-4529-8179-2F3E31CC8433}" presName="entireBox" presStyleLbl="node1" presStyleIdx="0" presStyleCnt="4"/>
      <dgm:spPr/>
    </dgm:pt>
    <dgm:pt modelId="{A31167DA-4A4C-4668-8035-3DBC0CD0CA65}" type="pres">
      <dgm:prSet presAssocID="{1BE69CF8-EC72-4529-8179-2F3E31CC8433}" presName="descendantBox" presStyleCnt="0"/>
      <dgm:spPr/>
    </dgm:pt>
    <dgm:pt modelId="{B26AF285-5D4C-4C65-98EA-98CE9E6F1857}" type="pres">
      <dgm:prSet presAssocID="{B2929F4E-377D-41A5-9B9B-0B78F6125C00}" presName="childTextBox" presStyleLbl="fgAccFollowNode1" presStyleIdx="0" presStyleCnt="8">
        <dgm:presLayoutVars>
          <dgm:bulletEnabled val="1"/>
        </dgm:presLayoutVars>
      </dgm:prSet>
      <dgm:spPr/>
    </dgm:pt>
    <dgm:pt modelId="{4EB1E400-ABAE-420D-BA94-C6C858C942DF}" type="pres">
      <dgm:prSet presAssocID="{94E3387C-481B-4F7E-947D-0B93D58C76A2}" presName="childTextBox" presStyleLbl="fgAccFollowNode1" presStyleIdx="1" presStyleCnt="8">
        <dgm:presLayoutVars>
          <dgm:bulletEnabled val="1"/>
        </dgm:presLayoutVars>
      </dgm:prSet>
      <dgm:spPr/>
    </dgm:pt>
    <dgm:pt modelId="{24F9EE9F-0E34-44A4-A95A-792C4FEBE6EB}" type="pres">
      <dgm:prSet presAssocID="{4738F008-D096-472F-AABD-6F48104029E9}" presName="sp" presStyleCnt="0"/>
      <dgm:spPr/>
    </dgm:pt>
    <dgm:pt modelId="{68A02991-95DB-4358-AAD6-2E421F463BFB}" type="pres">
      <dgm:prSet presAssocID="{7ABFB9D5-A13C-4F2C-BA36-899C5DF0E373}" presName="arrowAndChildren" presStyleCnt="0"/>
      <dgm:spPr/>
    </dgm:pt>
    <dgm:pt modelId="{97442C57-96F8-4F64-87CF-13C99F84533C}" type="pres">
      <dgm:prSet presAssocID="{7ABFB9D5-A13C-4F2C-BA36-899C5DF0E373}" presName="parentTextArrow" presStyleLbl="node1" presStyleIdx="0" presStyleCnt="4"/>
      <dgm:spPr/>
    </dgm:pt>
    <dgm:pt modelId="{920C3610-19B3-4F25-82F1-EDBD9BA60219}" type="pres">
      <dgm:prSet presAssocID="{7ABFB9D5-A13C-4F2C-BA36-899C5DF0E373}" presName="arrow" presStyleLbl="node1" presStyleIdx="1" presStyleCnt="4"/>
      <dgm:spPr/>
    </dgm:pt>
    <dgm:pt modelId="{4B32A4BB-A371-42E2-AA22-728D5EFE49A9}" type="pres">
      <dgm:prSet presAssocID="{7ABFB9D5-A13C-4F2C-BA36-899C5DF0E373}" presName="descendantArrow" presStyleCnt="0"/>
      <dgm:spPr/>
    </dgm:pt>
    <dgm:pt modelId="{D28A8E88-D5F5-4059-AE0D-08CC21CF9256}" type="pres">
      <dgm:prSet presAssocID="{76F9D0B4-B292-49B4-AC91-9BBE185C0B00}" presName="childTextArrow" presStyleLbl="fgAccFollowNode1" presStyleIdx="2" presStyleCnt="8">
        <dgm:presLayoutVars>
          <dgm:bulletEnabled val="1"/>
        </dgm:presLayoutVars>
      </dgm:prSet>
      <dgm:spPr/>
    </dgm:pt>
    <dgm:pt modelId="{BE768DCE-72F8-426A-A406-F2DA57AC1C22}" type="pres">
      <dgm:prSet presAssocID="{B9DBA390-E184-42AB-BD76-F1E54C76EF4E}" presName="childTextArrow" presStyleLbl="fgAccFollowNode1" presStyleIdx="3" presStyleCnt="8">
        <dgm:presLayoutVars>
          <dgm:bulletEnabled val="1"/>
        </dgm:presLayoutVars>
      </dgm:prSet>
      <dgm:spPr/>
    </dgm:pt>
    <dgm:pt modelId="{B767F6B3-91FD-4BDC-B5C6-47CCD88802DE}" type="pres">
      <dgm:prSet presAssocID="{329A5C3C-F255-4B2A-93C7-CF1CA2723AF8}" presName="sp" presStyleCnt="0"/>
      <dgm:spPr/>
    </dgm:pt>
    <dgm:pt modelId="{5F68F73C-8DAD-4CA8-99AF-C9652CA4B553}" type="pres">
      <dgm:prSet presAssocID="{704013AB-531E-4AB8-8977-EA962CF1F314}" presName="arrowAndChildren" presStyleCnt="0"/>
      <dgm:spPr/>
    </dgm:pt>
    <dgm:pt modelId="{8E08BEDD-71E5-4712-998F-AE3E0B079314}" type="pres">
      <dgm:prSet presAssocID="{704013AB-531E-4AB8-8977-EA962CF1F314}" presName="parentTextArrow" presStyleLbl="node1" presStyleIdx="1" presStyleCnt="4"/>
      <dgm:spPr/>
    </dgm:pt>
    <dgm:pt modelId="{DD4C2069-5459-43E7-B31B-80E3C4EF385B}" type="pres">
      <dgm:prSet presAssocID="{704013AB-531E-4AB8-8977-EA962CF1F314}" presName="arrow" presStyleLbl="node1" presStyleIdx="2" presStyleCnt="4"/>
      <dgm:spPr/>
    </dgm:pt>
    <dgm:pt modelId="{F9D79E01-B89A-4F89-9043-7C42122CCF0B}" type="pres">
      <dgm:prSet presAssocID="{704013AB-531E-4AB8-8977-EA962CF1F314}" presName="descendantArrow" presStyleCnt="0"/>
      <dgm:spPr/>
    </dgm:pt>
    <dgm:pt modelId="{23118371-F7A6-4CC7-9379-5C75BBF200E2}" type="pres">
      <dgm:prSet presAssocID="{04807F7E-BAD5-4231-9674-6053D266C02F}" presName="childTextArrow" presStyleLbl="fgAccFollowNode1" presStyleIdx="4" presStyleCnt="8">
        <dgm:presLayoutVars>
          <dgm:bulletEnabled val="1"/>
        </dgm:presLayoutVars>
      </dgm:prSet>
      <dgm:spPr/>
    </dgm:pt>
    <dgm:pt modelId="{861965F6-F0EA-4E55-BA1C-ADE32D14F5E6}" type="pres">
      <dgm:prSet presAssocID="{E6280806-24E4-4E8C-B121-CCD7AE2D35DB}" presName="childTextArrow" presStyleLbl="fgAccFollowNode1" presStyleIdx="5" presStyleCnt="8">
        <dgm:presLayoutVars>
          <dgm:bulletEnabled val="1"/>
        </dgm:presLayoutVars>
      </dgm:prSet>
      <dgm:spPr/>
    </dgm:pt>
    <dgm:pt modelId="{3B2C2C7B-0A68-49D2-8C6C-7DA73764BAA2}" type="pres">
      <dgm:prSet presAssocID="{5AA42819-DE48-4415-B31B-1FF6D0FB1155}" presName="sp" presStyleCnt="0"/>
      <dgm:spPr/>
    </dgm:pt>
    <dgm:pt modelId="{87ED448E-8656-4057-830B-C584FFCF8409}" type="pres">
      <dgm:prSet presAssocID="{5442570C-DFB2-4344-9ADF-DF1681BDC4C8}" presName="arrowAndChildren" presStyleCnt="0"/>
      <dgm:spPr/>
    </dgm:pt>
    <dgm:pt modelId="{9EDD07B9-6480-4BCC-AAAC-EDBD79D17D42}" type="pres">
      <dgm:prSet presAssocID="{5442570C-DFB2-4344-9ADF-DF1681BDC4C8}" presName="parentTextArrow" presStyleLbl="node1" presStyleIdx="2" presStyleCnt="4"/>
      <dgm:spPr/>
    </dgm:pt>
    <dgm:pt modelId="{88D72B6C-5AD7-4A04-B885-E82873AA2935}" type="pres">
      <dgm:prSet presAssocID="{5442570C-DFB2-4344-9ADF-DF1681BDC4C8}" presName="arrow" presStyleLbl="node1" presStyleIdx="3" presStyleCnt="4"/>
      <dgm:spPr/>
    </dgm:pt>
    <dgm:pt modelId="{B298B506-FD53-4C42-A2D5-0F62B7C26031}" type="pres">
      <dgm:prSet presAssocID="{5442570C-DFB2-4344-9ADF-DF1681BDC4C8}" presName="descendantArrow" presStyleCnt="0"/>
      <dgm:spPr/>
    </dgm:pt>
    <dgm:pt modelId="{5EFEF191-A0BD-4A00-B0BE-A98C1159251B}" type="pres">
      <dgm:prSet presAssocID="{4E124F39-76B2-477C-9A20-C2B93572D357}" presName="childTextArrow" presStyleLbl="fgAccFollowNode1" presStyleIdx="6" presStyleCnt="8">
        <dgm:presLayoutVars>
          <dgm:bulletEnabled val="1"/>
        </dgm:presLayoutVars>
      </dgm:prSet>
      <dgm:spPr/>
    </dgm:pt>
    <dgm:pt modelId="{B5FCDA19-83D5-4BE5-8DBE-079B3B91CA76}" type="pres">
      <dgm:prSet presAssocID="{11B383E2-7E77-4451-A87D-2736451896A3}" presName="childTextArrow" presStyleLbl="fgAccFollowNode1" presStyleIdx="7" presStyleCnt="8">
        <dgm:presLayoutVars>
          <dgm:bulletEnabled val="1"/>
        </dgm:presLayoutVars>
      </dgm:prSet>
      <dgm:spPr/>
    </dgm:pt>
  </dgm:ptLst>
  <dgm:cxnLst>
    <dgm:cxn modelId="{4FD6EA01-FA72-4C24-B732-F8037FD0817F}" type="presOf" srcId="{B2929F4E-377D-41A5-9B9B-0B78F6125C00}" destId="{B26AF285-5D4C-4C65-98EA-98CE9E6F1857}" srcOrd="0" destOrd="0" presId="urn:microsoft.com/office/officeart/2005/8/layout/process4"/>
    <dgm:cxn modelId="{26F4F42B-96C9-4741-AC8F-3CA0646B9DD7}" type="presOf" srcId="{4E124F39-76B2-477C-9A20-C2B93572D357}" destId="{5EFEF191-A0BD-4A00-B0BE-A98C1159251B}" srcOrd="0" destOrd="0" presId="urn:microsoft.com/office/officeart/2005/8/layout/process4"/>
    <dgm:cxn modelId="{04507B2C-2545-4DAA-A28F-F45F75F9A4EB}" srcId="{7ABFB9D5-A13C-4F2C-BA36-899C5DF0E373}" destId="{B9DBA390-E184-42AB-BD76-F1E54C76EF4E}" srcOrd="1" destOrd="0" parTransId="{62B6F2FB-ECBC-4742-8309-49206D9545DD}" sibTransId="{9020A40D-6B93-4400-B379-9CD2A8AEB526}"/>
    <dgm:cxn modelId="{852EC32E-1FA1-4C1C-A9BE-71035D2B0C84}" type="presOf" srcId="{B9DBA390-E184-42AB-BD76-F1E54C76EF4E}" destId="{BE768DCE-72F8-426A-A406-F2DA57AC1C22}" srcOrd="0" destOrd="0" presId="urn:microsoft.com/office/officeart/2005/8/layout/process4"/>
    <dgm:cxn modelId="{6DF0A62F-A7AE-4517-A05A-379DB0E37606}" type="presOf" srcId="{04807F7E-BAD5-4231-9674-6053D266C02F}" destId="{23118371-F7A6-4CC7-9379-5C75BBF200E2}" srcOrd="0" destOrd="0" presId="urn:microsoft.com/office/officeart/2005/8/layout/process4"/>
    <dgm:cxn modelId="{67CC6B36-BF6E-456A-996F-9B77DAB9C672}" type="presOf" srcId="{704013AB-531E-4AB8-8977-EA962CF1F314}" destId="{DD4C2069-5459-43E7-B31B-80E3C4EF385B}" srcOrd="1" destOrd="0" presId="urn:microsoft.com/office/officeart/2005/8/layout/process4"/>
    <dgm:cxn modelId="{97805240-F622-419B-B0B6-5A0B4D211E22}" srcId="{5442570C-DFB2-4344-9ADF-DF1681BDC4C8}" destId="{11B383E2-7E77-4451-A87D-2736451896A3}" srcOrd="1" destOrd="0" parTransId="{8E185AC1-70AF-4539-9A3C-244EC9F45851}" sibTransId="{105D340B-4D82-4DBD-9BA6-3D3CDDFC6684}"/>
    <dgm:cxn modelId="{5B6AA563-A401-4B50-BED0-62E142A082F6}" type="presOf" srcId="{1BE69CF8-EC72-4529-8179-2F3E31CC8433}" destId="{9CC0E221-7DB5-4FFA-96DD-2E7AA915D8EC}" srcOrd="0" destOrd="0" presId="urn:microsoft.com/office/officeart/2005/8/layout/process4"/>
    <dgm:cxn modelId="{0D025367-0E75-439A-B13F-2BEFD2F96670}" type="presOf" srcId="{11B383E2-7E77-4451-A87D-2736451896A3}" destId="{B5FCDA19-83D5-4BE5-8DBE-079B3B91CA76}" srcOrd="0" destOrd="0" presId="urn:microsoft.com/office/officeart/2005/8/layout/process4"/>
    <dgm:cxn modelId="{1347834C-62BE-4853-8672-829EFCF4D4DA}" srcId="{1BE69CF8-EC72-4529-8179-2F3E31CC8433}" destId="{B2929F4E-377D-41A5-9B9B-0B78F6125C00}" srcOrd="0" destOrd="0" parTransId="{1084FD0B-CC0F-455F-87CB-F82A78D618F6}" sibTransId="{6A314351-A1C9-49D7-BD8E-469B858C9BEB}"/>
    <dgm:cxn modelId="{38166A4F-A162-4D25-89F6-CA630E545988}" type="presOf" srcId="{E6280806-24E4-4E8C-B121-CCD7AE2D35DB}" destId="{861965F6-F0EA-4E55-BA1C-ADE32D14F5E6}" srcOrd="0" destOrd="0" presId="urn:microsoft.com/office/officeart/2005/8/layout/process4"/>
    <dgm:cxn modelId="{F31A5851-DE6F-40F7-92AF-0371D051DC1F}" srcId="{BCD21D0B-F435-4995-8CE1-EF892C063B18}" destId="{1BE69CF8-EC72-4529-8179-2F3E31CC8433}" srcOrd="3" destOrd="0" parTransId="{CD2BAEFC-6F5E-41D0-8651-0945458142EC}" sibTransId="{A0D29D15-036F-41A6-B831-5134D9E82558}"/>
    <dgm:cxn modelId="{24990956-D11A-496E-80CD-D127B83F28EE}" srcId="{5442570C-DFB2-4344-9ADF-DF1681BDC4C8}" destId="{4E124F39-76B2-477C-9A20-C2B93572D357}" srcOrd="0" destOrd="0" parTransId="{44375D7B-7425-4376-9C4A-EE3FDD348176}" sibTransId="{C67D1F34-5CFD-48B9-AC5F-441D0F9424D2}"/>
    <dgm:cxn modelId="{00930577-FE7F-4D7E-9029-83700553F6BE}" srcId="{1BE69CF8-EC72-4529-8179-2F3E31CC8433}" destId="{94E3387C-481B-4F7E-947D-0B93D58C76A2}" srcOrd="1" destOrd="0" parTransId="{D22456E1-C423-4597-8A47-D34DB1278A4C}" sibTransId="{B4D3DDC1-4786-4ABD-A172-F8CD537ABFB1}"/>
    <dgm:cxn modelId="{C4944D5A-F9F2-4B00-A6B7-823A4F12E816}" type="presOf" srcId="{1BE69CF8-EC72-4529-8179-2F3E31CC8433}" destId="{D0200A2E-70D3-4919-A85E-8F24E0D374C3}" srcOrd="1" destOrd="0" presId="urn:microsoft.com/office/officeart/2005/8/layout/process4"/>
    <dgm:cxn modelId="{EE6DA17E-7472-4ABE-B6EA-34A4AD7C2A94}" type="presOf" srcId="{5442570C-DFB2-4344-9ADF-DF1681BDC4C8}" destId="{88D72B6C-5AD7-4A04-B885-E82873AA2935}" srcOrd="1" destOrd="0" presId="urn:microsoft.com/office/officeart/2005/8/layout/process4"/>
    <dgm:cxn modelId="{BAAD3486-3A50-4F80-A529-257A1BFD1695}" type="presOf" srcId="{7ABFB9D5-A13C-4F2C-BA36-899C5DF0E373}" destId="{920C3610-19B3-4F25-82F1-EDBD9BA60219}" srcOrd="1" destOrd="0" presId="urn:microsoft.com/office/officeart/2005/8/layout/process4"/>
    <dgm:cxn modelId="{E0FBF68F-05CF-4FC0-9776-5090FDA12AE7}" srcId="{BCD21D0B-F435-4995-8CE1-EF892C063B18}" destId="{7ABFB9D5-A13C-4F2C-BA36-899C5DF0E373}" srcOrd="2" destOrd="0" parTransId="{ABB5ECE5-F41A-488C-B729-593D749AD641}" sibTransId="{4738F008-D096-472F-AABD-6F48104029E9}"/>
    <dgm:cxn modelId="{56E0A395-70CE-459C-9CFE-0025DFDD51B8}" type="presOf" srcId="{BCD21D0B-F435-4995-8CE1-EF892C063B18}" destId="{471DF517-9D5C-4220-9685-5054D3B93ED5}" srcOrd="0" destOrd="0" presId="urn:microsoft.com/office/officeart/2005/8/layout/process4"/>
    <dgm:cxn modelId="{9B99F298-C0E2-48B5-9DD1-65B2BB78245E}" type="presOf" srcId="{5442570C-DFB2-4344-9ADF-DF1681BDC4C8}" destId="{9EDD07B9-6480-4BCC-AAAC-EDBD79D17D42}" srcOrd="0" destOrd="0" presId="urn:microsoft.com/office/officeart/2005/8/layout/process4"/>
    <dgm:cxn modelId="{4337FAA0-578E-4355-A2DE-FFE24733073F}" srcId="{704013AB-531E-4AB8-8977-EA962CF1F314}" destId="{04807F7E-BAD5-4231-9674-6053D266C02F}" srcOrd="0" destOrd="0" parTransId="{CC3DA013-CD09-4F71-A6CF-677EDD054892}" sibTransId="{421801B6-10D1-422E-82AF-8B0338A376E5}"/>
    <dgm:cxn modelId="{12CB0CA9-DEE0-4638-B8A9-38615F892B4E}" type="presOf" srcId="{704013AB-531E-4AB8-8977-EA962CF1F314}" destId="{8E08BEDD-71E5-4712-998F-AE3E0B079314}" srcOrd="0" destOrd="0" presId="urn:microsoft.com/office/officeart/2005/8/layout/process4"/>
    <dgm:cxn modelId="{6FF40DAB-A6AE-4B4D-8AE9-9C3BA54E84C8}" srcId="{7ABFB9D5-A13C-4F2C-BA36-899C5DF0E373}" destId="{76F9D0B4-B292-49B4-AC91-9BBE185C0B00}" srcOrd="0" destOrd="0" parTransId="{65EEEE4A-6191-4C3E-8F96-555EDA642660}" sibTransId="{853CD776-3A81-44DD-98AD-0608626D9461}"/>
    <dgm:cxn modelId="{DF3D59AB-798F-4FF0-8F3F-D75C58D1EE60}" srcId="{704013AB-531E-4AB8-8977-EA962CF1F314}" destId="{E6280806-24E4-4E8C-B121-CCD7AE2D35DB}" srcOrd="1" destOrd="0" parTransId="{B46E3E03-C086-4A07-8034-0C5C1AB0EF8F}" sibTransId="{283B7A68-5954-455D-BBC4-932BE981ADBC}"/>
    <dgm:cxn modelId="{CFB77DC2-E8E3-4CD3-AB3F-84ADB76E030E}" type="presOf" srcId="{76F9D0B4-B292-49B4-AC91-9BBE185C0B00}" destId="{D28A8E88-D5F5-4059-AE0D-08CC21CF9256}" srcOrd="0" destOrd="0" presId="urn:microsoft.com/office/officeart/2005/8/layout/process4"/>
    <dgm:cxn modelId="{105A9AD3-47C7-468A-8765-525C1A55F487}" type="presOf" srcId="{7ABFB9D5-A13C-4F2C-BA36-899C5DF0E373}" destId="{97442C57-96F8-4F64-87CF-13C99F84533C}" srcOrd="0" destOrd="0" presId="urn:microsoft.com/office/officeart/2005/8/layout/process4"/>
    <dgm:cxn modelId="{3C44BDF3-1CDA-47CD-891D-F368DF4BE55A}" type="presOf" srcId="{94E3387C-481B-4F7E-947D-0B93D58C76A2}" destId="{4EB1E400-ABAE-420D-BA94-C6C858C942DF}" srcOrd="0" destOrd="0" presId="urn:microsoft.com/office/officeart/2005/8/layout/process4"/>
    <dgm:cxn modelId="{FF0E53F5-0FC6-4415-BF2F-66800A1C7EB4}" srcId="{BCD21D0B-F435-4995-8CE1-EF892C063B18}" destId="{5442570C-DFB2-4344-9ADF-DF1681BDC4C8}" srcOrd="0" destOrd="0" parTransId="{2B471E97-1A85-42CB-92E3-353E3FBCBE33}" sibTransId="{5AA42819-DE48-4415-B31B-1FF6D0FB1155}"/>
    <dgm:cxn modelId="{1A8558F9-0635-4790-A738-F8D468D6E360}" srcId="{BCD21D0B-F435-4995-8CE1-EF892C063B18}" destId="{704013AB-531E-4AB8-8977-EA962CF1F314}" srcOrd="1" destOrd="0" parTransId="{2F894F35-B023-41B6-9A9D-8E9167A7E82F}" sibTransId="{329A5C3C-F255-4B2A-93C7-CF1CA2723AF8}"/>
    <dgm:cxn modelId="{D102329F-8974-462F-8BD1-FE36612F3463}" type="presParOf" srcId="{471DF517-9D5C-4220-9685-5054D3B93ED5}" destId="{F79045BF-472C-4EFD-8597-CE646BDEC307}" srcOrd="0" destOrd="0" presId="urn:microsoft.com/office/officeart/2005/8/layout/process4"/>
    <dgm:cxn modelId="{DA2BC6C3-34E8-44AC-93BC-3BF7F022D95B}" type="presParOf" srcId="{F79045BF-472C-4EFD-8597-CE646BDEC307}" destId="{9CC0E221-7DB5-4FFA-96DD-2E7AA915D8EC}" srcOrd="0" destOrd="0" presId="urn:microsoft.com/office/officeart/2005/8/layout/process4"/>
    <dgm:cxn modelId="{9C2BC808-42B3-47A4-8843-ED114D62B2FE}" type="presParOf" srcId="{F79045BF-472C-4EFD-8597-CE646BDEC307}" destId="{D0200A2E-70D3-4919-A85E-8F24E0D374C3}" srcOrd="1" destOrd="0" presId="urn:microsoft.com/office/officeart/2005/8/layout/process4"/>
    <dgm:cxn modelId="{A2979A88-8E23-4E45-812C-27E2BF9BE73D}" type="presParOf" srcId="{F79045BF-472C-4EFD-8597-CE646BDEC307}" destId="{A31167DA-4A4C-4668-8035-3DBC0CD0CA65}" srcOrd="2" destOrd="0" presId="urn:microsoft.com/office/officeart/2005/8/layout/process4"/>
    <dgm:cxn modelId="{D9745105-17FA-46C4-9FE5-3E91C3BA57E9}" type="presParOf" srcId="{A31167DA-4A4C-4668-8035-3DBC0CD0CA65}" destId="{B26AF285-5D4C-4C65-98EA-98CE9E6F1857}" srcOrd="0" destOrd="0" presId="urn:microsoft.com/office/officeart/2005/8/layout/process4"/>
    <dgm:cxn modelId="{B32EFE00-D72A-4768-A352-37F509784366}" type="presParOf" srcId="{A31167DA-4A4C-4668-8035-3DBC0CD0CA65}" destId="{4EB1E400-ABAE-420D-BA94-C6C858C942DF}" srcOrd="1" destOrd="0" presId="urn:microsoft.com/office/officeart/2005/8/layout/process4"/>
    <dgm:cxn modelId="{F05C43DF-2E99-49C3-B81E-EBCE3B6A57D3}" type="presParOf" srcId="{471DF517-9D5C-4220-9685-5054D3B93ED5}" destId="{24F9EE9F-0E34-44A4-A95A-792C4FEBE6EB}" srcOrd="1" destOrd="0" presId="urn:microsoft.com/office/officeart/2005/8/layout/process4"/>
    <dgm:cxn modelId="{62162796-DA7C-4873-9D8E-2CDD03EA62AA}" type="presParOf" srcId="{471DF517-9D5C-4220-9685-5054D3B93ED5}" destId="{68A02991-95DB-4358-AAD6-2E421F463BFB}" srcOrd="2" destOrd="0" presId="urn:microsoft.com/office/officeart/2005/8/layout/process4"/>
    <dgm:cxn modelId="{495F512B-E3F7-4F74-8D5D-C465E7A6A0B7}" type="presParOf" srcId="{68A02991-95DB-4358-AAD6-2E421F463BFB}" destId="{97442C57-96F8-4F64-87CF-13C99F84533C}" srcOrd="0" destOrd="0" presId="urn:microsoft.com/office/officeart/2005/8/layout/process4"/>
    <dgm:cxn modelId="{B4CAD9F9-23C0-465F-BB82-EFC73382F662}" type="presParOf" srcId="{68A02991-95DB-4358-AAD6-2E421F463BFB}" destId="{920C3610-19B3-4F25-82F1-EDBD9BA60219}" srcOrd="1" destOrd="0" presId="urn:microsoft.com/office/officeart/2005/8/layout/process4"/>
    <dgm:cxn modelId="{804ABCD9-F498-45D3-B4AB-8BE7FDFFD782}" type="presParOf" srcId="{68A02991-95DB-4358-AAD6-2E421F463BFB}" destId="{4B32A4BB-A371-42E2-AA22-728D5EFE49A9}" srcOrd="2" destOrd="0" presId="urn:microsoft.com/office/officeart/2005/8/layout/process4"/>
    <dgm:cxn modelId="{6F5F3006-5AF6-4C83-A1A1-256A6B40B54F}" type="presParOf" srcId="{4B32A4BB-A371-42E2-AA22-728D5EFE49A9}" destId="{D28A8E88-D5F5-4059-AE0D-08CC21CF9256}" srcOrd="0" destOrd="0" presId="urn:microsoft.com/office/officeart/2005/8/layout/process4"/>
    <dgm:cxn modelId="{67E454B0-9070-48E0-B2A6-47594CAF9CEE}" type="presParOf" srcId="{4B32A4BB-A371-42E2-AA22-728D5EFE49A9}" destId="{BE768DCE-72F8-426A-A406-F2DA57AC1C22}" srcOrd="1" destOrd="0" presId="urn:microsoft.com/office/officeart/2005/8/layout/process4"/>
    <dgm:cxn modelId="{E6D1F90F-0767-46B9-9A6F-77A789C32E7F}" type="presParOf" srcId="{471DF517-9D5C-4220-9685-5054D3B93ED5}" destId="{B767F6B3-91FD-4BDC-B5C6-47CCD88802DE}" srcOrd="3" destOrd="0" presId="urn:microsoft.com/office/officeart/2005/8/layout/process4"/>
    <dgm:cxn modelId="{301B822D-5C02-4434-B41A-BE092B7AF729}" type="presParOf" srcId="{471DF517-9D5C-4220-9685-5054D3B93ED5}" destId="{5F68F73C-8DAD-4CA8-99AF-C9652CA4B553}" srcOrd="4" destOrd="0" presId="urn:microsoft.com/office/officeart/2005/8/layout/process4"/>
    <dgm:cxn modelId="{B1C89143-6F3A-401C-AEDF-BFC08DAD1D82}" type="presParOf" srcId="{5F68F73C-8DAD-4CA8-99AF-C9652CA4B553}" destId="{8E08BEDD-71E5-4712-998F-AE3E0B079314}" srcOrd="0" destOrd="0" presId="urn:microsoft.com/office/officeart/2005/8/layout/process4"/>
    <dgm:cxn modelId="{26FE2D7A-5D59-4EE1-8B98-9C9DD8632BB9}" type="presParOf" srcId="{5F68F73C-8DAD-4CA8-99AF-C9652CA4B553}" destId="{DD4C2069-5459-43E7-B31B-80E3C4EF385B}" srcOrd="1" destOrd="0" presId="urn:microsoft.com/office/officeart/2005/8/layout/process4"/>
    <dgm:cxn modelId="{8A5F0C43-A61F-4820-A587-34E28EE8979A}" type="presParOf" srcId="{5F68F73C-8DAD-4CA8-99AF-C9652CA4B553}" destId="{F9D79E01-B89A-4F89-9043-7C42122CCF0B}" srcOrd="2" destOrd="0" presId="urn:microsoft.com/office/officeart/2005/8/layout/process4"/>
    <dgm:cxn modelId="{72A69E94-65B5-4195-8C4E-FF376F8C55E3}" type="presParOf" srcId="{F9D79E01-B89A-4F89-9043-7C42122CCF0B}" destId="{23118371-F7A6-4CC7-9379-5C75BBF200E2}" srcOrd="0" destOrd="0" presId="urn:microsoft.com/office/officeart/2005/8/layout/process4"/>
    <dgm:cxn modelId="{2F05BB1A-A3DD-4C02-ABE8-A495A7E9A08C}" type="presParOf" srcId="{F9D79E01-B89A-4F89-9043-7C42122CCF0B}" destId="{861965F6-F0EA-4E55-BA1C-ADE32D14F5E6}" srcOrd="1" destOrd="0" presId="urn:microsoft.com/office/officeart/2005/8/layout/process4"/>
    <dgm:cxn modelId="{3C0BF802-BBA0-42B7-914C-EEC8DA752081}" type="presParOf" srcId="{471DF517-9D5C-4220-9685-5054D3B93ED5}" destId="{3B2C2C7B-0A68-49D2-8C6C-7DA73764BAA2}" srcOrd="5" destOrd="0" presId="urn:microsoft.com/office/officeart/2005/8/layout/process4"/>
    <dgm:cxn modelId="{27E1DEC4-26E8-40E7-B2BD-D605F7E6A7ED}" type="presParOf" srcId="{471DF517-9D5C-4220-9685-5054D3B93ED5}" destId="{87ED448E-8656-4057-830B-C584FFCF8409}" srcOrd="6" destOrd="0" presId="urn:microsoft.com/office/officeart/2005/8/layout/process4"/>
    <dgm:cxn modelId="{1EA3B6AA-9205-4A91-934B-BEA619DC7662}" type="presParOf" srcId="{87ED448E-8656-4057-830B-C584FFCF8409}" destId="{9EDD07B9-6480-4BCC-AAAC-EDBD79D17D42}" srcOrd="0" destOrd="0" presId="urn:microsoft.com/office/officeart/2005/8/layout/process4"/>
    <dgm:cxn modelId="{059C6B46-0D27-4F39-8669-BC44DDF7A7A7}" type="presParOf" srcId="{87ED448E-8656-4057-830B-C584FFCF8409}" destId="{88D72B6C-5AD7-4A04-B885-E82873AA2935}" srcOrd="1" destOrd="0" presId="urn:microsoft.com/office/officeart/2005/8/layout/process4"/>
    <dgm:cxn modelId="{FD9F0829-F05A-4814-9D9A-01A317B5FDD4}" type="presParOf" srcId="{87ED448E-8656-4057-830B-C584FFCF8409}" destId="{B298B506-FD53-4C42-A2D5-0F62B7C26031}" srcOrd="2" destOrd="0" presId="urn:microsoft.com/office/officeart/2005/8/layout/process4"/>
    <dgm:cxn modelId="{B0A2FA65-FE86-4169-95F7-AE91DA8E1A41}" type="presParOf" srcId="{B298B506-FD53-4C42-A2D5-0F62B7C26031}" destId="{5EFEF191-A0BD-4A00-B0BE-A98C1159251B}" srcOrd="0" destOrd="0" presId="urn:microsoft.com/office/officeart/2005/8/layout/process4"/>
    <dgm:cxn modelId="{860F860F-5E03-4309-B4C8-7589D9222ADE}" type="presParOf" srcId="{B298B506-FD53-4C42-A2D5-0F62B7C26031}" destId="{B5FCDA19-83D5-4BE5-8DBE-079B3B91CA76}"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200A2E-70D3-4919-A85E-8F24E0D374C3}">
      <dsp:nvSpPr>
        <dsp:cNvPr id="0" name=""/>
        <dsp:cNvSpPr/>
      </dsp:nvSpPr>
      <dsp:spPr>
        <a:xfrm>
          <a:off x="0" y="4200555"/>
          <a:ext cx="7315200" cy="918978"/>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Publication</a:t>
          </a:r>
        </a:p>
      </dsp:txBody>
      <dsp:txXfrm>
        <a:off x="0" y="4200555"/>
        <a:ext cx="7315200" cy="496248"/>
      </dsp:txXfrm>
    </dsp:sp>
    <dsp:sp modelId="{B26AF285-5D4C-4C65-98EA-98CE9E6F1857}">
      <dsp:nvSpPr>
        <dsp:cNvPr id="0" name=""/>
        <dsp:cNvSpPr/>
      </dsp:nvSpPr>
      <dsp:spPr>
        <a:xfrm>
          <a:off x="0" y="4678424"/>
          <a:ext cx="3657599" cy="422730"/>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E.g., Newsletter, public statement, shareholder memo, etc.</a:t>
          </a:r>
        </a:p>
      </dsp:txBody>
      <dsp:txXfrm>
        <a:off x="0" y="4678424"/>
        <a:ext cx="3657599" cy="422730"/>
      </dsp:txXfrm>
    </dsp:sp>
    <dsp:sp modelId="{4EB1E400-ABAE-420D-BA94-C6C858C942DF}">
      <dsp:nvSpPr>
        <dsp:cNvPr id="0" name=""/>
        <dsp:cNvSpPr/>
      </dsp:nvSpPr>
      <dsp:spPr>
        <a:xfrm>
          <a:off x="3657600" y="4678424"/>
          <a:ext cx="3657599" cy="422730"/>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Independent research report</a:t>
          </a:r>
        </a:p>
      </dsp:txBody>
      <dsp:txXfrm>
        <a:off x="3657600" y="4678424"/>
        <a:ext cx="3657599" cy="422730"/>
      </dsp:txXfrm>
    </dsp:sp>
    <dsp:sp modelId="{920C3610-19B3-4F25-82F1-EDBD9BA60219}">
      <dsp:nvSpPr>
        <dsp:cNvPr id="0" name=""/>
        <dsp:cNvSpPr/>
      </dsp:nvSpPr>
      <dsp:spPr>
        <a:xfrm rot="10800000">
          <a:off x="0" y="2800950"/>
          <a:ext cx="7315200" cy="1413389"/>
        </a:xfrm>
        <a:prstGeom prst="upArrowCallou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Role</a:t>
          </a:r>
        </a:p>
      </dsp:txBody>
      <dsp:txXfrm rot="-10800000">
        <a:off x="0" y="2800950"/>
        <a:ext cx="7315200" cy="496099"/>
      </dsp:txXfrm>
    </dsp:sp>
    <dsp:sp modelId="{D28A8E88-D5F5-4059-AE0D-08CC21CF9256}">
      <dsp:nvSpPr>
        <dsp:cNvPr id="0" name=""/>
        <dsp:cNvSpPr/>
      </dsp:nvSpPr>
      <dsp:spPr>
        <a:xfrm>
          <a:off x="0" y="3297050"/>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Framing of need and funding for solution</a:t>
          </a:r>
        </a:p>
      </dsp:txBody>
      <dsp:txXfrm>
        <a:off x="0" y="3297050"/>
        <a:ext cx="3657599" cy="422603"/>
      </dsp:txXfrm>
    </dsp:sp>
    <dsp:sp modelId="{BE768DCE-72F8-426A-A406-F2DA57AC1C22}">
      <dsp:nvSpPr>
        <dsp:cNvPr id="0" name=""/>
        <dsp:cNvSpPr/>
      </dsp:nvSpPr>
      <dsp:spPr>
        <a:xfrm>
          <a:off x="3657600" y="3297050"/>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Research (Academic freedom)</a:t>
          </a:r>
        </a:p>
      </dsp:txBody>
      <dsp:txXfrm>
        <a:off x="3657600" y="3297050"/>
        <a:ext cx="3657599" cy="422603"/>
      </dsp:txXfrm>
    </dsp:sp>
    <dsp:sp modelId="{DD4C2069-5459-43E7-B31B-80E3C4EF385B}">
      <dsp:nvSpPr>
        <dsp:cNvPr id="0" name=""/>
        <dsp:cNvSpPr/>
      </dsp:nvSpPr>
      <dsp:spPr>
        <a:xfrm rot="10800000">
          <a:off x="0" y="1401345"/>
          <a:ext cx="7315200" cy="1413389"/>
        </a:xfrm>
        <a:prstGeom prst="upArrowCallou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Priority</a:t>
          </a:r>
        </a:p>
      </dsp:txBody>
      <dsp:txXfrm rot="-10800000">
        <a:off x="0" y="1401345"/>
        <a:ext cx="7315200" cy="496099"/>
      </dsp:txXfrm>
    </dsp:sp>
    <dsp:sp modelId="{23118371-F7A6-4CC7-9379-5C75BBF200E2}">
      <dsp:nvSpPr>
        <dsp:cNvPr id="0" name=""/>
        <dsp:cNvSpPr/>
      </dsp:nvSpPr>
      <dsp:spPr>
        <a:xfrm>
          <a:off x="0" y="1897445"/>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Commercial/Financial (Often)</a:t>
          </a:r>
        </a:p>
      </dsp:txBody>
      <dsp:txXfrm>
        <a:off x="0" y="1897445"/>
        <a:ext cx="3657599" cy="422603"/>
      </dsp:txXfrm>
    </dsp:sp>
    <dsp:sp modelId="{861965F6-F0EA-4E55-BA1C-ADE32D14F5E6}">
      <dsp:nvSpPr>
        <dsp:cNvPr id="0" name=""/>
        <dsp:cNvSpPr/>
      </dsp:nvSpPr>
      <dsp:spPr>
        <a:xfrm>
          <a:off x="3657600" y="1897445"/>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Knowledge production</a:t>
          </a:r>
        </a:p>
      </dsp:txBody>
      <dsp:txXfrm>
        <a:off x="3657600" y="1897445"/>
        <a:ext cx="3657599" cy="422603"/>
      </dsp:txXfrm>
    </dsp:sp>
    <dsp:sp modelId="{88D72B6C-5AD7-4A04-B885-E82873AA2935}">
      <dsp:nvSpPr>
        <dsp:cNvPr id="0" name=""/>
        <dsp:cNvSpPr/>
      </dsp:nvSpPr>
      <dsp:spPr>
        <a:xfrm rot="10800000">
          <a:off x="0" y="1741"/>
          <a:ext cx="7315200" cy="1413389"/>
        </a:xfrm>
        <a:prstGeom prst="upArrowCallou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GB" sz="1700" kern="1200" dirty="0"/>
            <a:t>Actor</a:t>
          </a:r>
        </a:p>
      </dsp:txBody>
      <dsp:txXfrm rot="-10800000">
        <a:off x="0" y="1741"/>
        <a:ext cx="7315200" cy="496099"/>
      </dsp:txXfrm>
    </dsp:sp>
    <dsp:sp modelId="{5EFEF191-A0BD-4A00-B0BE-A98C1159251B}">
      <dsp:nvSpPr>
        <dsp:cNvPr id="0" name=""/>
        <dsp:cNvSpPr/>
      </dsp:nvSpPr>
      <dsp:spPr>
        <a:xfrm>
          <a:off x="0" y="497840"/>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a:t>Funder/Sponsor</a:t>
          </a:r>
          <a:endParaRPr lang="en-GB" sz="1300" kern="1200" dirty="0"/>
        </a:p>
      </dsp:txBody>
      <dsp:txXfrm>
        <a:off x="0" y="497840"/>
        <a:ext cx="3657599" cy="422603"/>
      </dsp:txXfrm>
    </dsp:sp>
    <dsp:sp modelId="{B5FCDA19-83D5-4BE5-8DBE-079B3B91CA76}">
      <dsp:nvSpPr>
        <dsp:cNvPr id="0" name=""/>
        <dsp:cNvSpPr/>
      </dsp:nvSpPr>
      <dsp:spPr>
        <a:xfrm>
          <a:off x="3657600" y="497840"/>
          <a:ext cx="3657599" cy="422603"/>
        </a:xfrm>
        <a:prstGeom prst="rect">
          <a:avLst/>
        </a:prstGeom>
        <a:solidFill>
          <a:schemeClr val="accent1">
            <a:alpha val="90000"/>
            <a:tint val="40000"/>
            <a:hueOff val="0"/>
            <a:satOff val="0"/>
            <a:lumOff val="0"/>
            <a:alphaOff val="0"/>
          </a:schemeClr>
        </a:solidFill>
        <a:ln w="1079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marL="0" lvl="0" indent="0" algn="ctr" defTabSz="577850">
            <a:lnSpc>
              <a:spcPct val="90000"/>
            </a:lnSpc>
            <a:spcBef>
              <a:spcPct val="0"/>
            </a:spcBef>
            <a:spcAft>
              <a:spcPct val="35000"/>
            </a:spcAft>
            <a:buNone/>
          </a:pPr>
          <a:r>
            <a:rPr lang="en-GB" sz="1300" kern="1200" dirty="0"/>
            <a:t>Researcher</a:t>
          </a:r>
        </a:p>
      </dsp:txBody>
      <dsp:txXfrm>
        <a:off x="3657600" y="497840"/>
        <a:ext cx="3657599" cy="42260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02/09/2025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02/09/2025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02/09/2025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ncbi.nlm.nih.gov/pmc/articles/PMC2831678/" TargetMode="External"/><Relationship Id="rId2" Type="http://schemas.openxmlformats.org/officeDocument/2006/relationships/hyperlink" Target="https://www.thelancet.com/journals/lancet/article/PIIS0140673697110960/fulltex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a:xfrm>
            <a:off x="1069847" y="1298448"/>
            <a:ext cx="7787281" cy="3255264"/>
          </a:xfrm>
        </p:spPr>
        <p:txBody>
          <a:bodyPr>
            <a:normAutofit/>
          </a:bodyPr>
          <a:lstStyle/>
          <a:p>
            <a:r>
              <a:rPr lang="en-US" dirty="0"/>
              <a:t>Ethical research reporting</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C60AB-ACCF-AABE-0494-653C9EAECF7B}"/>
              </a:ext>
            </a:extLst>
          </p:cNvPr>
          <p:cNvSpPr>
            <a:spLocks noGrp="1"/>
          </p:cNvSpPr>
          <p:nvPr>
            <p:ph type="title"/>
          </p:nvPr>
        </p:nvSpPr>
        <p:spPr/>
        <p:txBody>
          <a:bodyPr/>
          <a:lstStyle/>
          <a:p>
            <a:r>
              <a:rPr lang="en-GB" dirty="0"/>
              <a:t>A reminder of open science principles</a:t>
            </a:r>
          </a:p>
        </p:txBody>
      </p:sp>
      <p:pic>
        <p:nvPicPr>
          <p:cNvPr id="4" name="Content Placeholder 3">
            <a:extLst>
              <a:ext uri="{FF2B5EF4-FFF2-40B4-BE49-F238E27FC236}">
                <a16:creationId xmlns:a16="http://schemas.microsoft.com/office/drawing/2014/main" id="{B0F975E6-BB22-BC7A-076F-B8A801A7322B}"/>
              </a:ext>
            </a:extLst>
          </p:cNvPr>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4709011" y="863600"/>
            <a:ext cx="5634654" cy="5121275"/>
          </a:xfrm>
          <a:prstGeom prst="rect">
            <a:avLst/>
          </a:prstGeom>
          <a:ln w="28575">
            <a:noFill/>
          </a:ln>
        </p:spPr>
      </p:pic>
    </p:spTree>
    <p:extLst>
      <p:ext uri="{BB962C8B-B14F-4D97-AF65-F5344CB8AC3E}">
        <p14:creationId xmlns:p14="http://schemas.microsoft.com/office/powerpoint/2010/main" val="1623103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C60AB-ACCF-AABE-0494-653C9EAECF7B}"/>
              </a:ext>
            </a:extLst>
          </p:cNvPr>
          <p:cNvSpPr>
            <a:spLocks noGrp="1"/>
          </p:cNvSpPr>
          <p:nvPr>
            <p:ph type="title"/>
          </p:nvPr>
        </p:nvSpPr>
        <p:spPr/>
        <p:txBody>
          <a:bodyPr/>
          <a:lstStyle/>
          <a:p>
            <a:r>
              <a:rPr lang="en-GB" dirty="0"/>
              <a:t>Anonymity</a:t>
            </a:r>
          </a:p>
        </p:txBody>
      </p:sp>
      <p:sp>
        <p:nvSpPr>
          <p:cNvPr id="5" name="Content Placeholder 4">
            <a:extLst>
              <a:ext uri="{FF2B5EF4-FFF2-40B4-BE49-F238E27FC236}">
                <a16:creationId xmlns:a16="http://schemas.microsoft.com/office/drawing/2014/main" id="{3D91697A-BCB6-9242-61C5-91E74B08408F}"/>
              </a:ext>
            </a:extLst>
          </p:cNvPr>
          <p:cNvSpPr>
            <a:spLocks noGrp="1"/>
          </p:cNvSpPr>
          <p:nvPr>
            <p:ph idx="1"/>
          </p:nvPr>
        </p:nvSpPr>
        <p:spPr/>
        <p:txBody>
          <a:bodyPr/>
          <a:lstStyle/>
          <a:p>
            <a:r>
              <a:rPr lang="en-US" dirty="0"/>
              <a:t>Various methods can be used to achieve anonymity:</a:t>
            </a:r>
          </a:p>
          <a:p>
            <a:pPr lvl="1"/>
            <a:r>
              <a:rPr lang="en-US" dirty="0"/>
              <a:t>Removal of names and using codes instead</a:t>
            </a:r>
          </a:p>
          <a:p>
            <a:pPr lvl="1"/>
            <a:r>
              <a:rPr lang="en-US" dirty="0"/>
              <a:t>The use of fictional names which align with participants’ demographic characteristics</a:t>
            </a:r>
          </a:p>
          <a:p>
            <a:pPr lvl="2"/>
            <a:r>
              <a:rPr lang="en-US" dirty="0"/>
              <a:t>However, depending on the population, this may not preserve anonymity</a:t>
            </a:r>
          </a:p>
          <a:p>
            <a:pPr lvl="1"/>
            <a:r>
              <a:rPr lang="en-US" dirty="0"/>
              <a:t>Aggregating data</a:t>
            </a:r>
          </a:p>
          <a:p>
            <a:r>
              <a:rPr lang="en-US" dirty="0"/>
              <a:t>Key point is that is anonymity processes are effectively implemented, there should be no way for respondents to be identified</a:t>
            </a:r>
          </a:p>
          <a:p>
            <a:r>
              <a:rPr lang="en-US" dirty="0"/>
              <a:t>It is also important to remember that open data should also be made anonymous</a:t>
            </a:r>
          </a:p>
          <a:p>
            <a:r>
              <a:rPr lang="en-US" dirty="0"/>
              <a:t>A final issue is that anonymity should not be used as a shied to make unfair comments – everyone needs to remain as objective as possible</a:t>
            </a:r>
          </a:p>
        </p:txBody>
      </p:sp>
    </p:spTree>
    <p:extLst>
      <p:ext uri="{BB962C8B-B14F-4D97-AF65-F5344CB8AC3E}">
        <p14:creationId xmlns:p14="http://schemas.microsoft.com/office/powerpoint/2010/main" val="2708608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B4667-5A25-590A-A34E-82C96EAC5412}"/>
              </a:ext>
            </a:extLst>
          </p:cNvPr>
          <p:cNvSpPr>
            <a:spLocks noGrp="1"/>
          </p:cNvSpPr>
          <p:nvPr>
            <p:ph type="title"/>
          </p:nvPr>
        </p:nvSpPr>
        <p:spPr/>
        <p:txBody>
          <a:bodyPr/>
          <a:lstStyle/>
          <a:p>
            <a:r>
              <a:rPr lang="en-GB" dirty="0"/>
              <a:t>Plagiarism</a:t>
            </a:r>
          </a:p>
        </p:txBody>
      </p:sp>
      <p:sp>
        <p:nvSpPr>
          <p:cNvPr id="3" name="Content Placeholder 2">
            <a:extLst>
              <a:ext uri="{FF2B5EF4-FFF2-40B4-BE49-F238E27FC236}">
                <a16:creationId xmlns:a16="http://schemas.microsoft.com/office/drawing/2014/main" id="{8030BF82-FE29-A71D-41D7-B81CE9980E50}"/>
              </a:ext>
            </a:extLst>
          </p:cNvPr>
          <p:cNvSpPr>
            <a:spLocks noGrp="1"/>
          </p:cNvSpPr>
          <p:nvPr>
            <p:ph idx="1"/>
          </p:nvPr>
        </p:nvSpPr>
        <p:spPr/>
        <p:txBody>
          <a:bodyPr>
            <a:normAutofit fontScale="92500"/>
          </a:bodyPr>
          <a:lstStyle/>
          <a:p>
            <a:r>
              <a:rPr lang="en-US" b="1" dirty="0"/>
              <a:t>We can begin to distinguish between an act of plagiarism, and the intent to bring about that act. </a:t>
            </a:r>
            <a:r>
              <a:rPr lang="en-US" dirty="0"/>
              <a:t>Plagiarism could conceivably be carried out with intent or without intent. We may need to reflect upon whether a person stands condemned by an act of plagiarism alone, or whether it is the proven intent to plagiarize which is the key offence.</a:t>
            </a:r>
          </a:p>
          <a:p>
            <a:r>
              <a:rPr lang="en-US" dirty="0"/>
              <a:t>A second example of plagiarism is a situation where a research report or article contains a very small section which has been apparently copied from another source, without acknowledging that source. Suppose we consider the use of a single technical term which has been developed by a leading academic for use in specific circumstances. If that term is now used by others without acknowledging the original source, that may well constitute plagiarism. However, what happens over time if that term becomes increasingly common and becomes used in everyday language?</a:t>
            </a:r>
          </a:p>
          <a:p>
            <a:r>
              <a:rPr lang="en-US" dirty="0"/>
              <a:t>Plagiarism of content is rather clear, such as when whole passages of text are copied, but what about plagiarism of ideas, or the sentiment of a discussion in text or from a public lecture? Again, there is a need to return to the idea of intent to </a:t>
            </a:r>
            <a:r>
              <a:rPr lang="en-US" dirty="0" err="1"/>
              <a:t>plagiarise</a:t>
            </a:r>
            <a:r>
              <a:rPr lang="en-US" dirty="0"/>
              <a:t>.</a:t>
            </a:r>
          </a:p>
        </p:txBody>
      </p:sp>
    </p:spTree>
    <p:extLst>
      <p:ext uri="{BB962C8B-B14F-4D97-AF65-F5344CB8AC3E}">
        <p14:creationId xmlns:p14="http://schemas.microsoft.com/office/powerpoint/2010/main" val="35066926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8221C-A4F9-AE58-EEE7-A259B6B61D32}"/>
              </a:ext>
            </a:extLst>
          </p:cNvPr>
          <p:cNvSpPr>
            <a:spLocks noGrp="1"/>
          </p:cNvSpPr>
          <p:nvPr>
            <p:ph type="title"/>
          </p:nvPr>
        </p:nvSpPr>
        <p:spPr/>
        <p:txBody>
          <a:bodyPr/>
          <a:lstStyle/>
          <a:p>
            <a:r>
              <a:rPr lang="en-GB" dirty="0"/>
              <a:t>Stylistic expression</a:t>
            </a:r>
          </a:p>
        </p:txBody>
      </p:sp>
      <p:sp>
        <p:nvSpPr>
          <p:cNvPr id="3" name="Content Placeholder 2">
            <a:extLst>
              <a:ext uri="{FF2B5EF4-FFF2-40B4-BE49-F238E27FC236}">
                <a16:creationId xmlns:a16="http://schemas.microsoft.com/office/drawing/2014/main" id="{740D6CCD-E6DF-86D9-B65E-2A76580D778C}"/>
              </a:ext>
            </a:extLst>
          </p:cNvPr>
          <p:cNvSpPr>
            <a:spLocks noGrp="1"/>
          </p:cNvSpPr>
          <p:nvPr>
            <p:ph idx="1"/>
          </p:nvPr>
        </p:nvSpPr>
        <p:spPr/>
        <p:txBody>
          <a:bodyPr>
            <a:normAutofit fontScale="92500" lnSpcReduction="10000"/>
          </a:bodyPr>
          <a:lstStyle/>
          <a:p>
            <a:r>
              <a:rPr lang="en-US" dirty="0"/>
              <a:t>Researchers, whether they like it or not, almost inevitably occupy an influential role. People listen to their opinions, and often change their </a:t>
            </a:r>
            <a:r>
              <a:rPr lang="en-US" dirty="0" err="1"/>
              <a:t>behaviour</a:t>
            </a:r>
            <a:r>
              <a:rPr lang="en-US" dirty="0"/>
              <a:t> patterns as a result of what they are told by researchers. This places a special responsibility upon academics and researchers, not only to conduct research according to certain well-established procedures, but also to </a:t>
            </a:r>
            <a:r>
              <a:rPr lang="en-US" b="1" dirty="0"/>
              <a:t>disseminate it in a manner which follows logically from the data</a:t>
            </a:r>
            <a:r>
              <a:rPr lang="en-US" dirty="0"/>
              <a:t>, and does </a:t>
            </a:r>
            <a:r>
              <a:rPr lang="en-US" b="1" dirty="0"/>
              <a:t>not exaggerate any element of the research</a:t>
            </a:r>
            <a:r>
              <a:rPr lang="en-US" dirty="0"/>
              <a:t>.</a:t>
            </a:r>
          </a:p>
          <a:p>
            <a:r>
              <a:rPr lang="en-US" dirty="0"/>
              <a:t>Researchers should not express their results in such a manner that they exceed the reasonable limitations of the data, or else unreasonably emphasize one section of the data compared with another.</a:t>
            </a:r>
          </a:p>
          <a:p>
            <a:r>
              <a:rPr lang="en-US" dirty="0"/>
              <a:t>The form of words used in writing about research can sometimes reflect a certainty about the results which is simply not justified by the data. For example, the use of such expressions as ‘it is clear that . . .’, ‘it is obvious that . . .’ and ‘there is no doubt that . . .’ suggests to the reader or listener who is unfamiliar with the interpretation of research findings that the results are fairly definite and clear. This may simply not be so.</a:t>
            </a:r>
          </a:p>
        </p:txBody>
      </p:sp>
    </p:spTree>
    <p:extLst>
      <p:ext uri="{BB962C8B-B14F-4D97-AF65-F5344CB8AC3E}">
        <p14:creationId xmlns:p14="http://schemas.microsoft.com/office/powerpoint/2010/main" val="1927553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8221C-A4F9-AE58-EEE7-A259B6B61D32}"/>
              </a:ext>
            </a:extLst>
          </p:cNvPr>
          <p:cNvSpPr>
            <a:spLocks noGrp="1"/>
          </p:cNvSpPr>
          <p:nvPr>
            <p:ph type="title"/>
          </p:nvPr>
        </p:nvSpPr>
        <p:spPr/>
        <p:txBody>
          <a:bodyPr/>
          <a:lstStyle/>
          <a:p>
            <a:r>
              <a:rPr lang="en-GB" dirty="0"/>
              <a:t>Case study</a:t>
            </a:r>
          </a:p>
        </p:txBody>
      </p:sp>
      <p:sp>
        <p:nvSpPr>
          <p:cNvPr id="3" name="Content Placeholder 2">
            <a:extLst>
              <a:ext uri="{FF2B5EF4-FFF2-40B4-BE49-F238E27FC236}">
                <a16:creationId xmlns:a16="http://schemas.microsoft.com/office/drawing/2014/main" id="{740D6CCD-E6DF-86D9-B65E-2A76580D778C}"/>
              </a:ext>
            </a:extLst>
          </p:cNvPr>
          <p:cNvSpPr>
            <a:spLocks noGrp="1"/>
          </p:cNvSpPr>
          <p:nvPr>
            <p:ph idx="1"/>
          </p:nvPr>
        </p:nvSpPr>
        <p:spPr/>
        <p:txBody>
          <a:bodyPr>
            <a:normAutofit/>
          </a:bodyPr>
          <a:lstStyle/>
          <a:p>
            <a:r>
              <a:rPr lang="en-US" dirty="0"/>
              <a:t>Retracted: Wakefield, A. et al. (1998). Ileal-lymphoid-nodular hyperplasia, non-specific colitis, and pervasive developmental disorder in children. The Lancet, 351(9103), 637-641. https://doi.org/10.1016/S0140-6736(97)11096-0</a:t>
            </a:r>
          </a:p>
          <a:p>
            <a:r>
              <a:rPr lang="en-US" dirty="0"/>
              <a:t>Link: </a:t>
            </a:r>
            <a:r>
              <a:rPr lang="en-US" dirty="0">
                <a:hlinkClick r:id="rId2"/>
              </a:rPr>
              <a:t>https://www.thelancet.com/journals/lancet/article/PIIS0140673697110960/fulltext</a:t>
            </a:r>
            <a:r>
              <a:rPr lang="en-US" dirty="0"/>
              <a:t> </a:t>
            </a:r>
          </a:p>
          <a:p>
            <a:endParaRPr lang="en-US" dirty="0"/>
          </a:p>
          <a:p>
            <a:r>
              <a:rPr lang="en-US" dirty="0" err="1"/>
              <a:t>Eggertson</a:t>
            </a:r>
            <a:r>
              <a:rPr lang="en-US" dirty="0"/>
              <a:t>, L. (2010). Lancet retracts 12-year-old article linking autism to MMR vaccines. Canadian Medical Association Journal, 182(4), E1999-E200. https://doi.org/10.1503/cmaj.109-3179 </a:t>
            </a:r>
          </a:p>
          <a:p>
            <a:r>
              <a:rPr lang="en-US" dirty="0"/>
              <a:t>Link: </a:t>
            </a:r>
            <a:r>
              <a:rPr lang="en-US" dirty="0">
                <a:hlinkClick r:id="rId3"/>
              </a:rPr>
              <a:t>https://www.ncbi.nlm.nih.gov/pmc/articles/PMC2831678/</a:t>
            </a:r>
            <a:r>
              <a:rPr lang="en-US" dirty="0"/>
              <a:t>  </a:t>
            </a:r>
          </a:p>
        </p:txBody>
      </p:sp>
    </p:spTree>
    <p:extLst>
      <p:ext uri="{BB962C8B-B14F-4D97-AF65-F5344CB8AC3E}">
        <p14:creationId xmlns:p14="http://schemas.microsoft.com/office/powerpoint/2010/main" val="9342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703ED-4202-BB92-314D-688248CF235E}"/>
              </a:ext>
            </a:extLst>
          </p:cNvPr>
          <p:cNvSpPr>
            <a:spLocks noGrp="1"/>
          </p:cNvSpPr>
          <p:nvPr>
            <p:ph type="title"/>
          </p:nvPr>
        </p:nvSpPr>
        <p:spPr>
          <a:xfrm>
            <a:off x="252918" y="1123837"/>
            <a:ext cx="3055057" cy="4601183"/>
          </a:xfrm>
        </p:spPr>
        <p:txBody>
          <a:bodyPr/>
          <a:lstStyle/>
          <a:p>
            <a:r>
              <a:rPr lang="en-GB" dirty="0"/>
              <a:t>Acknowledging limitations</a:t>
            </a:r>
          </a:p>
        </p:txBody>
      </p:sp>
      <p:sp>
        <p:nvSpPr>
          <p:cNvPr id="3" name="Content Placeholder 2">
            <a:extLst>
              <a:ext uri="{FF2B5EF4-FFF2-40B4-BE49-F238E27FC236}">
                <a16:creationId xmlns:a16="http://schemas.microsoft.com/office/drawing/2014/main" id="{81E0C49A-1EE5-107E-3EB3-F6F5C58063D1}"/>
              </a:ext>
            </a:extLst>
          </p:cNvPr>
          <p:cNvSpPr>
            <a:spLocks noGrp="1"/>
          </p:cNvSpPr>
          <p:nvPr>
            <p:ph idx="1"/>
          </p:nvPr>
        </p:nvSpPr>
        <p:spPr/>
        <p:txBody>
          <a:bodyPr>
            <a:normAutofit lnSpcReduction="10000"/>
          </a:bodyPr>
          <a:lstStyle/>
          <a:p>
            <a:r>
              <a:rPr lang="en-US" dirty="0"/>
              <a:t>It is important that researchers try to be as balanced, objective and accurate as they can in reporting the results of research and in drawing conclusions.</a:t>
            </a:r>
          </a:p>
          <a:p>
            <a:r>
              <a:rPr lang="en-US" b="1" dirty="0"/>
              <a:t>Being accurate entails the capacity to appreciate the possible limitations to accuracy</a:t>
            </a:r>
            <a:r>
              <a:rPr lang="en-US" dirty="0"/>
              <a:t>.</a:t>
            </a:r>
          </a:p>
          <a:p>
            <a:r>
              <a:rPr lang="en-US" dirty="0"/>
              <a:t>The ethical issues here are similar to those inherent in the accurate expression of academic judgements, for example in terms of the influence which research results have on society in general, and the importance therefore of expressing conclusions in a valid manner.</a:t>
            </a:r>
          </a:p>
          <a:p>
            <a:r>
              <a:rPr lang="en-US" dirty="0"/>
              <a:t>There are many factors limiting the extent to which researchers can feel a degree of certainty towards their conclusions. The sample may not have been sufficiently large, or may have had to be adapted in some way because of the practicalities of the research. This in turn may have had an impact upon any statistical methods used. In the case of qualitative data, there is always an element of selectivity in the data which are actually collected for analysis.</a:t>
            </a:r>
          </a:p>
        </p:txBody>
      </p:sp>
    </p:spTree>
    <p:extLst>
      <p:ext uri="{BB962C8B-B14F-4D97-AF65-F5344CB8AC3E}">
        <p14:creationId xmlns:p14="http://schemas.microsoft.com/office/powerpoint/2010/main" val="58148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Participant confirmation of data accuracy</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Allowing participants to read, edit, and confirm data accuracy</a:t>
            </a:r>
          </a:p>
        </p:txBody>
      </p:sp>
      <p:sp>
        <p:nvSpPr>
          <p:cNvPr id="5" name="Content Placeholder 4">
            <a:extLst>
              <a:ext uri="{FF2B5EF4-FFF2-40B4-BE49-F238E27FC236}">
                <a16:creationId xmlns:a16="http://schemas.microsoft.com/office/drawing/2014/main" id="{EF254700-D7B2-2DFF-3540-6043EA2825D7}"/>
              </a:ext>
            </a:extLst>
          </p:cNvPr>
          <p:cNvSpPr>
            <a:spLocks noGrp="1"/>
          </p:cNvSpPr>
          <p:nvPr>
            <p:ph idx="1"/>
          </p:nvPr>
        </p:nvSpPr>
        <p:spPr/>
        <p:txBody>
          <a:bodyPr/>
          <a:lstStyle/>
          <a:p>
            <a:r>
              <a:rPr lang="en-US" dirty="0"/>
              <a:t>It is sometimes easy to imagine that the major ethical issues in research have been dealt with once the data-collection phase has been completed.</a:t>
            </a:r>
          </a:p>
          <a:p>
            <a:r>
              <a:rPr lang="en-US" dirty="0"/>
              <a:t>However, there are many areas in which the ethical responsibilities of the researcher continue, and where problematic issues can arise, for example when research participants ask if they can check the accuracy of data after they have been collected. </a:t>
            </a:r>
          </a:p>
          <a:p>
            <a:r>
              <a:rPr lang="en-US" dirty="0"/>
              <a:t>There may be nothing unreasonable about such a request, but as with many issues in research ethics, much depends upon the precise context.</a:t>
            </a:r>
          </a:p>
        </p:txBody>
      </p:sp>
    </p:spTree>
    <p:extLst>
      <p:ext uri="{BB962C8B-B14F-4D97-AF65-F5344CB8AC3E}">
        <p14:creationId xmlns:p14="http://schemas.microsoft.com/office/powerpoint/2010/main" val="2731000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Allowing participants to read, edit, and confirm data accuracy</a:t>
            </a:r>
          </a:p>
        </p:txBody>
      </p:sp>
      <p:sp>
        <p:nvSpPr>
          <p:cNvPr id="5" name="Content Placeholder 4">
            <a:extLst>
              <a:ext uri="{FF2B5EF4-FFF2-40B4-BE49-F238E27FC236}">
                <a16:creationId xmlns:a16="http://schemas.microsoft.com/office/drawing/2014/main" id="{EF254700-D7B2-2DFF-3540-6043EA2825D7}"/>
              </a:ext>
            </a:extLst>
          </p:cNvPr>
          <p:cNvSpPr>
            <a:spLocks noGrp="1"/>
          </p:cNvSpPr>
          <p:nvPr>
            <p:ph idx="1"/>
          </p:nvPr>
        </p:nvSpPr>
        <p:spPr/>
        <p:txBody>
          <a:bodyPr/>
          <a:lstStyle/>
          <a:p>
            <a:r>
              <a:rPr lang="en-US" dirty="0"/>
              <a:t>Participants have a right to see their own original data, but not the original data of others.</a:t>
            </a:r>
          </a:p>
          <a:p>
            <a:pPr lvl="1"/>
            <a:r>
              <a:rPr lang="en-US" dirty="0"/>
              <a:t>Think of how your data is collected and stored.</a:t>
            </a:r>
          </a:p>
          <a:p>
            <a:pPr lvl="1"/>
            <a:endParaRPr lang="en-US" dirty="0"/>
          </a:p>
          <a:p>
            <a:r>
              <a:rPr lang="en-US" dirty="0"/>
              <a:t>Participants have a right to see their own original data, but your interpretations of data are not their original data.</a:t>
            </a:r>
          </a:p>
          <a:p>
            <a:pPr lvl="1"/>
            <a:r>
              <a:rPr lang="en-US" dirty="0"/>
              <a:t>This includes any memos or field notes, and any steps in a formal analysis process.</a:t>
            </a:r>
          </a:p>
          <a:p>
            <a:pPr lvl="1"/>
            <a:r>
              <a:rPr lang="en-US" dirty="0"/>
              <a:t>You can share this, but it is not the participants right to see it.</a:t>
            </a:r>
          </a:p>
          <a:p>
            <a:pPr lvl="1"/>
            <a:endParaRPr lang="en-US" dirty="0"/>
          </a:p>
          <a:p>
            <a:r>
              <a:rPr lang="en-US" dirty="0"/>
              <a:t>Practical issues include:</a:t>
            </a:r>
          </a:p>
          <a:p>
            <a:pPr lvl="1"/>
            <a:r>
              <a:rPr lang="en-US" dirty="0"/>
              <a:t>Participant data review is time consuming</a:t>
            </a:r>
          </a:p>
          <a:p>
            <a:pPr lvl="1"/>
            <a:r>
              <a:rPr lang="en-US" dirty="0"/>
              <a:t>Participants may not be trained to interpret your analysis</a:t>
            </a:r>
          </a:p>
          <a:p>
            <a:pPr lvl="1"/>
            <a:r>
              <a:rPr lang="en-US" dirty="0"/>
              <a:t>Participants may have different interpretations than you (which does not mean that data is not accurate)</a:t>
            </a:r>
          </a:p>
        </p:txBody>
      </p:sp>
    </p:spTree>
    <p:extLst>
      <p:ext uri="{BB962C8B-B14F-4D97-AF65-F5344CB8AC3E}">
        <p14:creationId xmlns:p14="http://schemas.microsoft.com/office/powerpoint/2010/main" val="3352685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“Backyard” research</a:t>
            </a:r>
            <a:endParaRPr lang="en-GB" dirty="0"/>
          </a:p>
        </p:txBody>
      </p:sp>
    </p:spTree>
    <p:extLst>
      <p:ext uri="{BB962C8B-B14F-4D97-AF65-F5344CB8AC3E}">
        <p14:creationId xmlns:p14="http://schemas.microsoft.com/office/powerpoint/2010/main" val="594547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Ethical dilemma</a:t>
            </a:r>
          </a:p>
        </p:txBody>
      </p:sp>
      <p:pic>
        <p:nvPicPr>
          <p:cNvPr id="3" name="Content Placeholder 2">
            <a:extLst>
              <a:ext uri="{FF2B5EF4-FFF2-40B4-BE49-F238E27FC236}">
                <a16:creationId xmlns:a16="http://schemas.microsoft.com/office/drawing/2014/main" id="{8F0197D1-EE30-F6D4-9D4B-7A4D346AA911}"/>
              </a:ext>
            </a:extLst>
          </p:cNvPr>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3832226" y="1072699"/>
            <a:ext cx="7388224" cy="4703078"/>
          </a:xfrm>
          <a:prstGeom prst="rect">
            <a:avLst/>
          </a:prstGeom>
        </p:spPr>
      </p:pic>
    </p:spTree>
    <p:extLst>
      <p:ext uri="{BB962C8B-B14F-4D97-AF65-F5344CB8AC3E}">
        <p14:creationId xmlns:p14="http://schemas.microsoft.com/office/powerpoint/2010/main" val="4284813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Ethics and research funding</a:t>
            </a:r>
            <a:endParaRPr lang="en-GB" dirty="0"/>
          </a:p>
        </p:txBody>
      </p:sp>
    </p:spTree>
    <p:extLst>
      <p:ext uri="{BB962C8B-B14F-4D97-AF65-F5344CB8AC3E}">
        <p14:creationId xmlns:p14="http://schemas.microsoft.com/office/powerpoint/2010/main" val="3677213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Role of the researcher and the importance of the research agreement</a:t>
            </a:r>
          </a:p>
        </p:txBody>
      </p:sp>
      <p:graphicFrame>
        <p:nvGraphicFramePr>
          <p:cNvPr id="6" name="Content Placeholder 5">
            <a:extLst>
              <a:ext uri="{FF2B5EF4-FFF2-40B4-BE49-F238E27FC236}">
                <a16:creationId xmlns:a16="http://schemas.microsoft.com/office/drawing/2014/main" id="{D5A2774F-F108-2CCD-1338-E1ACF2E95114}"/>
              </a:ext>
            </a:extLst>
          </p:cNvPr>
          <p:cNvGraphicFramePr>
            <a:graphicFrameLocks noGrp="1"/>
          </p:cNvGraphicFramePr>
          <p:nvPr>
            <p:ph idx="1"/>
            <p:extLst>
              <p:ext uri="{D42A27DB-BD31-4B8C-83A1-F6EECF244321}">
                <p14:modId xmlns:p14="http://schemas.microsoft.com/office/powerpoint/2010/main" val="3110642812"/>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5706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Ethical research reporting</a:t>
            </a:r>
            <a:endParaRPr lang="en-GB" dirty="0"/>
          </a:p>
        </p:txBody>
      </p:sp>
    </p:spTree>
    <p:extLst>
      <p:ext uri="{BB962C8B-B14F-4D97-AF65-F5344CB8AC3E}">
        <p14:creationId xmlns:p14="http://schemas.microsoft.com/office/powerpoint/2010/main" val="1601472812"/>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144</TotalTime>
  <Words>1157</Words>
  <Application>Microsoft Office PowerPoint</Application>
  <PresentationFormat>Widescreen</PresentationFormat>
  <Paragraphs>66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Corbel</vt:lpstr>
      <vt:lpstr>Wingdings 2</vt:lpstr>
      <vt:lpstr>Frame</vt:lpstr>
      <vt:lpstr>Ethical research reporting</vt:lpstr>
      <vt:lpstr>Participant confirmation of data accuracy</vt:lpstr>
      <vt:lpstr>Allowing participants to read, edit, and confirm data accuracy</vt:lpstr>
      <vt:lpstr>Allowing participants to read, edit, and confirm data accuracy</vt:lpstr>
      <vt:lpstr>“Backyard” research</vt:lpstr>
      <vt:lpstr>Ethical dilemma</vt:lpstr>
      <vt:lpstr>Ethics and research funding</vt:lpstr>
      <vt:lpstr>Role of the researcher and the importance of the research agreement</vt:lpstr>
      <vt:lpstr>Ethical research reporting</vt:lpstr>
      <vt:lpstr>A reminder of open science principles</vt:lpstr>
      <vt:lpstr>Anonymity</vt:lpstr>
      <vt:lpstr>Plagiarism</vt:lpstr>
      <vt:lpstr>Stylistic expression</vt:lpstr>
      <vt:lpstr>Case study</vt:lpstr>
      <vt:lpstr>Acknowledging limitations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5</cp:revision>
  <dcterms:created xsi:type="dcterms:W3CDTF">2024-02-12T14:49:44Z</dcterms:created>
  <dcterms:modified xsi:type="dcterms:W3CDTF">2025-09-02T13:11:06Z</dcterms:modified>
</cp:coreProperties>
</file>